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5" r:id="rId23"/>
    <p:sldId id="276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3" r:id="rId40"/>
    <p:sldId id="294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252C-0D5C-419C-AAE6-FFAF0B6C5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06B1E-F32E-4785-8ECE-BFCF1A0E1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8606D-7CF7-4ACA-9F2D-8CD4BEC6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D017B-D410-4CA2-9267-AEBFAE7F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34059-487F-463D-B0B3-1BA5E03E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33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2C41-917D-43F9-9FE7-F6DC652C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6E6E2-5295-4D5D-9CE6-1ADA6C776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BE91-4F75-416F-9920-921EC927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A90E0-E9C0-4593-B12C-64015874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1B34F-CF8D-48B2-9F9D-7F2919A9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55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590B-0DD5-4187-B545-9258AF1EC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FAB0E-C053-4F81-A47B-38B3C0F96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F76CF-4552-4E62-B9F4-D8DF8216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84CBB-1E56-4945-8CAC-4B55CD7A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850F7-6F46-40F1-BE07-64C3329B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14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E440-BC96-4B01-815B-5CA2A41FE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DD4CE-8E2E-4878-A342-DE159AD09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6E199-17DD-4555-9D99-4543F00E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BCB4-BCAB-4EDC-B777-D36FB345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B9A8C-E8DF-480C-A79A-AFCA2389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37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49B1-4814-4B05-BC97-A0059990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EE4AA-6500-4796-82C1-24673D3CB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5A8CC-C156-4889-B644-D9567178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1EEE4-DDF4-4DC6-AACB-CCD7FB16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6B7EA-E402-48FD-8F54-3CF5AE1C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0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7035-40AD-4D6D-9826-7013EF09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C504-2CC9-49A0-BF26-DF1D6CEC7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992E5-54B4-49AE-8489-849F372C5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4FA5C-5367-4C1B-A097-7126104D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72665-3B10-48EC-8C1D-EB846F32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55B3A-ADC0-4E90-9614-89EE4F23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6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A0EE-1484-48A2-82B7-BCC7799CE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9585-021E-4BCE-9E1D-E2819AA3F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2C25D-6967-4519-B00D-DD19959F7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B8493-8831-4272-897D-B6EC35F24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F8CE9-470B-46AE-A300-8E4D6F6A2F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BC051-956F-4350-84D5-DEB32295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809CD-6486-4C52-B6E9-2BB92710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521DA-FD23-4002-83D7-3CA4B4E1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3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BF1F-59E7-41C1-8004-40146484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B7A7B8-F935-4F45-80D0-2A3C0CD00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0557B-05BC-4208-A440-A41D71E3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8CE84-3FE6-4719-A90F-DE4F3CA9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48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927F34-59DF-482F-8991-DB86D25B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99CD4-8E93-4C3F-889F-8DE41A8B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F2B4D-4CA0-4BBF-9FF2-B4D7C802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77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81D4-FA37-494A-ABD4-6068FC9A0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3EDC-4E5F-4A6B-9F1E-AC357DBFE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8137A-95A7-4948-87A9-601EC413A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98652-A947-484A-9C23-979408AF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FD391-E2E6-4972-803D-4C45C347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90EDC-39AF-4B14-976A-7AD58620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37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E4B6-D43F-4A67-ADB4-28719AEC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5A858-8CA1-4498-AD7F-15B9479081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40559-7936-40CA-B78C-E6288281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3C8A8-3DEF-485C-ACD0-3131C52D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851AD-DCAB-4997-9CF2-6D74806A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E4173-518D-40A8-91D8-4D629B56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5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13169-B058-4669-A5ED-D4093A9A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3D6C8-6D1B-4BAB-BCB4-9920204E7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DCE3E-AD42-41AA-AEE5-FEAC21DAA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70885-A5A1-459E-847F-6C902E5E4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5F3EE-5963-4BFD-9ADB-9F1866C87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40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james\Documents\Git\Utomecharmaker\htmlpages\index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034EAC-DE55-47C4-9D68-598C54A14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" y="106532"/>
            <a:ext cx="11924248" cy="655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2C873-26FC-4525-9BD2-326DA39F67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Unfinished Tome Web Application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19E04-E8AE-476D-9FA7-B8C80FA8E0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Dr. James Monks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8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424F-7E9E-4526-B1BB-EBF603A5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411D4-2D5F-46DE-B5CE-404EC0650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CEF94-4179-4D73-A758-B020C2CA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1" y="1521818"/>
            <a:ext cx="6747463" cy="49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0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9DD2-5FC0-439D-BD34-790C3BC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CA165-413E-4961-BF72-F87C0F81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E2F0F-FE8A-49C0-903B-3E513166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13" y="1698842"/>
            <a:ext cx="7271436" cy="49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426F-E548-41CB-A7F4-42EC700E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13CAE-32E1-43EB-85D5-DA8EF3B13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8C07F-B0F4-4527-855F-6684FCA3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73" y="1810741"/>
            <a:ext cx="7443861" cy="46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6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1241-81B9-4497-AE0E-06A11CE1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Home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D7ECF-4D8C-4DBB-BBF2-29AE13E5D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95F19-82B8-4906-ACCE-F74E41C93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9" t="25631" r="21286" b="3819"/>
          <a:stretch/>
        </p:blipFill>
        <p:spPr>
          <a:xfrm>
            <a:off x="2620392" y="1582128"/>
            <a:ext cx="6951215" cy="4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40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4C91-A0FF-459F-93F7-741E68D2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Home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D9BF8-08BF-432F-A43C-6D6457F77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4D253-0BB3-4032-8FE9-25125C926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16" r="19175" b="22135"/>
          <a:stretch/>
        </p:blipFill>
        <p:spPr>
          <a:xfrm>
            <a:off x="838200" y="1715933"/>
            <a:ext cx="9854214" cy="44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4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FDF6-C31D-49FA-AA26-F210FBC2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Login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4AD22-CEC9-4426-8917-19F6C4B43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3D142-73FF-4D87-9173-144226BFA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1" t="20841" r="23034" b="9931"/>
          <a:stretch/>
        </p:blipFill>
        <p:spPr>
          <a:xfrm>
            <a:off x="1660124" y="1648609"/>
            <a:ext cx="7590408" cy="50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6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4B2B-A2E0-4BA5-B29E-B48FD503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Login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007F1-C780-4EAF-9A10-CE64B9748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3E7A4-9CBC-4FAE-A40C-43964DA1E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" t="13463" r="19611" b="8738"/>
          <a:stretch/>
        </p:blipFill>
        <p:spPr>
          <a:xfrm>
            <a:off x="1003177" y="1333554"/>
            <a:ext cx="9712171" cy="53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69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9D59-531C-44EE-BF91-7AAD6043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Account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68546-504B-4FA2-BEEB-8EDD6E01D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81C5A-EC8A-47CA-834E-7CC957E3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0" t="20841" r="26966" b="9930"/>
          <a:stretch/>
        </p:blipFill>
        <p:spPr>
          <a:xfrm>
            <a:off x="1811044" y="1825625"/>
            <a:ext cx="7421732" cy="474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5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5E1B-A473-495A-8017-29DFCDD9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Account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0EF6B-BE3A-4F91-9ADB-2B63E8502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5C6A1-6E6C-40B0-BAA2-C82FD641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5" t="12427" r="15243" b="6408"/>
          <a:stretch/>
        </p:blipFill>
        <p:spPr>
          <a:xfrm>
            <a:off x="1393795" y="1291701"/>
            <a:ext cx="9685538" cy="55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23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6ADF-9EED-4F28-A802-1E28746B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Character create Page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B8873-A437-432D-A5CD-533050495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0" t="22653" r="25000" b="8738"/>
          <a:stretch/>
        </p:blipFill>
        <p:spPr>
          <a:xfrm>
            <a:off x="2518299" y="1648711"/>
            <a:ext cx="7155402" cy="47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7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C21-7968-4663-8518-62A68789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AD78B-856C-4ABD-9751-FA80088AB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Unfinished Tome is a LARP game run by the </a:t>
            </a:r>
            <a:r>
              <a:rPr lang="en-US" dirty="0" err="1"/>
              <a:t>UoN</a:t>
            </a:r>
            <a:r>
              <a:rPr lang="en-US" dirty="0"/>
              <a:t> </a:t>
            </a:r>
            <a:r>
              <a:rPr lang="en-US" dirty="0" err="1"/>
              <a:t>RPGSoc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Players create characters with stats such as HP, MP and AP.</a:t>
            </a:r>
          </a:p>
          <a:p>
            <a:endParaRPr lang="en-US" dirty="0"/>
          </a:p>
          <a:p>
            <a:r>
              <a:rPr lang="en-US" dirty="0"/>
              <a:t>Players can buy skills for their characters which can improve their stats or give them special abilities.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965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F087-25AF-4D1E-A0CC-844528C9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Character create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CF86F-F6A2-42B6-86A2-5FF4C360F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0E949-D520-4076-B719-BC34A24FF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3" t="12427" r="11092" b="12103"/>
          <a:stretch/>
        </p:blipFill>
        <p:spPr>
          <a:xfrm>
            <a:off x="443144" y="1606858"/>
            <a:ext cx="10910656" cy="51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98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EB00-D297-47F3-B4C8-5DB08D3F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Character view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02405-883B-43FE-8E44-03B75B46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35104B-F44D-49A2-A702-4A46A14D3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7" t="24652" r="22227" b="15652"/>
          <a:stretch/>
        </p:blipFill>
        <p:spPr>
          <a:xfrm>
            <a:off x="2077277" y="1927039"/>
            <a:ext cx="8269357" cy="456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56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FF34-B721-41F5-B720-A3BFC428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Character view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0B01E-C246-4EC9-88FF-AE51E08C8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AB6E9-B6AF-4571-BF21-04AC9D852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7" t="12174" r="19130" b="7788"/>
          <a:stretch/>
        </p:blipFill>
        <p:spPr>
          <a:xfrm>
            <a:off x="1013791" y="1489764"/>
            <a:ext cx="8289236" cy="50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38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9851-D15F-446A-94D5-4F7CA767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Buy skill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1B81-704C-4EBE-95B7-5EEA3289F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D8C0B-627A-4D24-B108-B0F6DAA9E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1" t="24652" r="17500" b="14693"/>
          <a:stretch/>
        </p:blipFill>
        <p:spPr>
          <a:xfrm>
            <a:off x="1606857" y="2017267"/>
            <a:ext cx="7936638" cy="440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4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B03-8128-455E-99BE-7B756212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Skill buy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1E696-9B92-457E-9ED3-48809F2E1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4F107-C8D2-49AF-B2BD-599691BFA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" t="13722" r="13131" b="4078"/>
          <a:stretch/>
        </p:blipFill>
        <p:spPr>
          <a:xfrm>
            <a:off x="838200" y="1690688"/>
            <a:ext cx="9152877" cy="490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1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1152-EA51-40E8-890C-CED3D508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99ED1-66F0-4D4E-913F-FB48BABA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file:///C:/Users/james/Documents/Git/Utomecharmaker/htmlpages/index.html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3822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1604-5D88-4A9C-9915-83B9CE1E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design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E73D-BE87-46D7-B485-E935CF048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1DF6D-2D21-4AAB-9339-DF1BAE514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6523" r="80191" b="32173"/>
          <a:stretch/>
        </p:blipFill>
        <p:spPr>
          <a:xfrm>
            <a:off x="5506278" y="1225067"/>
            <a:ext cx="3399182" cy="49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81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2C7A-D42F-499A-AABD-D6C1D9D2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Code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9BDEB-08B7-423D-B42F-0E2EF2AF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E499A-E954-4733-B22C-2549215A3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79" t="11535" r="26984" b="47162"/>
          <a:stretch/>
        </p:blipFill>
        <p:spPr>
          <a:xfrm>
            <a:off x="2087217" y="2012673"/>
            <a:ext cx="6380922" cy="2832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D9BFFC-DF70-4D01-BE26-BA98F3CF8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5" t="45362" r="41712" b="36667"/>
          <a:stretch/>
        </p:blipFill>
        <p:spPr>
          <a:xfrm>
            <a:off x="3379303" y="5131559"/>
            <a:ext cx="4591878" cy="12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7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7138-25E1-4656-A481-5AF8D969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classes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D31FA-C1DF-4977-AC6A-708368700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8C02B-C627-430E-A043-756B710A6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9" r="14660" b="13010"/>
          <a:stretch/>
        </p:blipFill>
        <p:spPr>
          <a:xfrm>
            <a:off x="497150" y="1690688"/>
            <a:ext cx="10404629" cy="48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5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290E-A239-4B5F-B648-8E790E4F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13195-53E7-4784-A214-E42037E88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B0370-17D2-4ECE-BEBF-CEA9F5CD7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8" t="9931" r="27475" b="6408"/>
          <a:stretch/>
        </p:blipFill>
        <p:spPr>
          <a:xfrm>
            <a:off x="4279037" y="681036"/>
            <a:ext cx="6380085" cy="58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8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E008-8603-41EE-919E-09CF81BF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Tree example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20A4C9-DF05-4212-9618-7DEF64AEC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60" y="1836610"/>
            <a:ext cx="7611537" cy="3801005"/>
          </a:xfrm>
        </p:spPr>
      </p:pic>
    </p:spTree>
    <p:extLst>
      <p:ext uri="{BB962C8B-B14F-4D97-AF65-F5344CB8AC3E}">
        <p14:creationId xmlns:p14="http://schemas.microsoft.com/office/powerpoint/2010/main" val="3844930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972-AC79-4DF4-B0A0-F7144029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533B8-0250-4653-8D2A-3DDA59B2C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9F72D-BD71-4615-B241-3518B1076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82" t="12944" r="6875" b="13917"/>
          <a:stretch/>
        </p:blipFill>
        <p:spPr>
          <a:xfrm>
            <a:off x="2441359" y="1296139"/>
            <a:ext cx="8637233" cy="50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59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D6C9-36A1-42FF-BB58-E54711D6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C583-BCBA-44BA-96F6-CB97CF157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4C384-B0A1-4E5A-8489-D589F1AD1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7" t="9931" r="7450" b="6796"/>
          <a:stretch/>
        </p:blipFill>
        <p:spPr>
          <a:xfrm>
            <a:off x="3959439" y="1019943"/>
            <a:ext cx="8167457" cy="54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5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D059-F5C4-4EF6-8A3D-C6A2A0CC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Buy skill logic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30F7F-5537-4E61-A045-3903105D5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3" t="9969" r="6875" b="14692"/>
          <a:stretch/>
        </p:blipFill>
        <p:spPr>
          <a:xfrm>
            <a:off x="2521259" y="1455938"/>
            <a:ext cx="8601722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5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06FB-B8C5-4DC6-A77C-B0BEF14B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93A5-40D2-4B76-BAF3-FB9613040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7F3B7-51B6-47BF-B84A-AEA763278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5" t="9547" r="8399" b="7313"/>
          <a:stretch/>
        </p:blipFill>
        <p:spPr>
          <a:xfrm>
            <a:off x="3727881" y="1313896"/>
            <a:ext cx="775264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65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5D03-DFB7-4789-A1D4-6CE87E80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7F4B1-8F68-4277-8CE7-6C8192728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7B294-E562-430D-80EF-183318C17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2" t="12427" r="41456" b="7055"/>
          <a:stretch/>
        </p:blipFill>
        <p:spPr>
          <a:xfrm>
            <a:off x="1376038" y="1336089"/>
            <a:ext cx="4261282" cy="5521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E8BF5-202E-4C5E-8F86-AE41530DC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7" t="24653" r="45055" b="11898"/>
          <a:stretch/>
        </p:blipFill>
        <p:spPr>
          <a:xfrm>
            <a:off x="6175158" y="1336089"/>
            <a:ext cx="4549164" cy="50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2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B95A-C14F-4B79-A7EF-8D71189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0694F-D0EA-4106-93D4-8551600D5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18419-B0CF-4BC2-8B65-2435030CD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4" t="9931" r="29321" b="8261"/>
          <a:stretch/>
        </p:blipFill>
        <p:spPr>
          <a:xfrm>
            <a:off x="477078" y="1247566"/>
            <a:ext cx="5647498" cy="5421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33A72-AB10-43F3-9ABD-F1FE252FE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8" t="12754" r="40815" b="46377"/>
          <a:stretch/>
        </p:blipFill>
        <p:spPr>
          <a:xfrm>
            <a:off x="6390860" y="2027582"/>
            <a:ext cx="5531655" cy="345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82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5424-DB51-47CC-8EFC-04CA3DA9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76D0D-19BC-43EA-8CE9-F262DEE72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25C54-6403-4FC7-A9FC-F9240D3B2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" t="8186" r="45462" b="9023"/>
          <a:stretch/>
        </p:blipFill>
        <p:spPr>
          <a:xfrm>
            <a:off x="4452731" y="365126"/>
            <a:ext cx="6440557" cy="56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06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A9BF-5C41-4C9F-BF67-14EAE79B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BE7F-3EB8-4920-B715-EEF3CD813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4393A-531A-4D82-A3B0-6F6F19036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" t="8047" r="44483" b="9710"/>
          <a:stretch/>
        </p:blipFill>
        <p:spPr>
          <a:xfrm>
            <a:off x="129208" y="1386083"/>
            <a:ext cx="5844209" cy="492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DCBE5-F20A-4FA3-B83E-FD22C4C56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3" t="7971" r="41386" b="9046"/>
          <a:stretch/>
        </p:blipFill>
        <p:spPr>
          <a:xfrm>
            <a:off x="5928690" y="1386083"/>
            <a:ext cx="6263310" cy="52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20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8170-0A15-4146-A1F6-456F0BA8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Surefire reports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8C12-6454-458D-A9F6-9857700C6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73096-7DFC-43A9-B568-CCEFB34E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86" y="1476202"/>
            <a:ext cx="11504149" cy="2786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F54BB-7AB0-4706-A828-32832C74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72" r="29471" b="56923"/>
          <a:stretch/>
        </p:blipFill>
        <p:spPr>
          <a:xfrm>
            <a:off x="457200" y="3912892"/>
            <a:ext cx="10664687" cy="23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4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C565-A751-4CB3-A0A0-8556D5E6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9345-0DFF-4272-918B-96F569A31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BE3C7-D314-432A-963C-7D7457964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70" r="75543" b="21449"/>
          <a:stretch/>
        </p:blipFill>
        <p:spPr>
          <a:xfrm>
            <a:off x="556591" y="1540565"/>
            <a:ext cx="2981739" cy="444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61055-B5B2-49A9-ABE8-8D0F45531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1" r="39755" b="24310"/>
          <a:stretch/>
        </p:blipFill>
        <p:spPr>
          <a:xfrm>
            <a:off x="3819939" y="1690688"/>
            <a:ext cx="7345017" cy="450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7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9EEC-6A1D-418E-9FD1-10295618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3482-7559-467F-B7E2-69A84C7FF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Planning steps included:</a:t>
            </a:r>
          </a:p>
          <a:p>
            <a:r>
              <a:rPr lang="en-US" dirty="0"/>
              <a:t>Making a Jira board</a:t>
            </a:r>
          </a:p>
          <a:p>
            <a:endParaRPr lang="en-US" dirty="0"/>
          </a:p>
          <a:p>
            <a:r>
              <a:rPr lang="en-US" dirty="0"/>
              <a:t>Creating an entity relationship diagram</a:t>
            </a:r>
          </a:p>
          <a:p>
            <a:endParaRPr lang="en-US" dirty="0"/>
          </a:p>
          <a:p>
            <a:r>
              <a:rPr lang="en-US" dirty="0"/>
              <a:t>Making wireframe diagrams for webpages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886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F6E0-AB28-45AB-BC01-AAB33DC7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C1CD-6D1D-43FB-8F8B-FF5CBB0F2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application was developed which players can use to create characters for “The Unfinished Tome”.</a:t>
            </a:r>
          </a:p>
          <a:p>
            <a:endParaRPr lang="en-US" dirty="0"/>
          </a:p>
          <a:p>
            <a:r>
              <a:rPr lang="en-US" dirty="0"/>
              <a:t>The interface ensures that the only character skills available to buy are those that they are eligible for according to the rules, and their character stats are updated appropriately.</a:t>
            </a:r>
          </a:p>
          <a:p>
            <a:endParaRPr lang="en-US" dirty="0"/>
          </a:p>
          <a:p>
            <a:r>
              <a:rPr lang="en-US" dirty="0"/>
              <a:t>The system has been thoroughly tested, achieving a high coverage.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2661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6BF4-FB1A-49DA-A70B-419936EB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0034-7AFC-449D-888F-FAEFBDA12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Implement secure login system</a:t>
            </a:r>
          </a:p>
          <a:p>
            <a:endParaRPr lang="en-US" dirty="0"/>
          </a:p>
          <a:p>
            <a:r>
              <a:rPr lang="en-US" dirty="0"/>
              <a:t>Add admin functionality</a:t>
            </a:r>
          </a:p>
          <a:p>
            <a:endParaRPr lang="en-US" dirty="0"/>
          </a:p>
          <a:p>
            <a:r>
              <a:rPr lang="en-US" dirty="0"/>
              <a:t>Tweak frontend design</a:t>
            </a:r>
          </a:p>
          <a:p>
            <a:endParaRPr lang="en-US" dirty="0"/>
          </a:p>
          <a:p>
            <a:r>
              <a:rPr lang="en-US" dirty="0"/>
              <a:t>Modify backend to use spring relationships</a:t>
            </a:r>
          </a:p>
          <a:p>
            <a:endParaRPr lang="en-US" dirty="0"/>
          </a:p>
          <a:p>
            <a:r>
              <a:rPr lang="en-US" dirty="0"/>
              <a:t>Add more pages to the website with information about the game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955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0643-0A2C-4005-B804-285D8E2A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B2D4-B9EA-491B-97C9-ADFC03B20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Vinesh</a:t>
            </a:r>
            <a:r>
              <a:rPr lang="en-US" dirty="0"/>
              <a:t> </a:t>
            </a:r>
            <a:r>
              <a:rPr lang="en-US" dirty="0" err="1"/>
              <a:t>Ghela</a:t>
            </a:r>
            <a:endParaRPr lang="en-US" dirty="0"/>
          </a:p>
          <a:p>
            <a:endParaRPr lang="en-US" dirty="0"/>
          </a:p>
          <a:p>
            <a:r>
              <a:rPr lang="en-US" dirty="0"/>
              <a:t>Alan Davis</a:t>
            </a:r>
          </a:p>
          <a:p>
            <a:endParaRPr lang="en-US" dirty="0"/>
          </a:p>
          <a:p>
            <a:r>
              <a:rPr lang="en-US" dirty="0" err="1"/>
              <a:t>Shafeeq</a:t>
            </a:r>
            <a:r>
              <a:rPr lang="en-US" dirty="0"/>
              <a:t> Muhammed</a:t>
            </a:r>
          </a:p>
          <a:p>
            <a:endParaRPr lang="en-US" dirty="0"/>
          </a:p>
          <a:p>
            <a:r>
              <a:rPr lang="en-US" dirty="0"/>
              <a:t>The whole 20JuneSoftware1 cohort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4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DEB2-C4FC-422C-8454-D76337E4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backlog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B55C7-1D61-40DF-BA3C-55DE3BEA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4FE27-013C-48C7-BC81-0A355C2F6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2" t="36410" r="5385" b="3846"/>
          <a:stretch/>
        </p:blipFill>
        <p:spPr>
          <a:xfrm>
            <a:off x="0" y="1560360"/>
            <a:ext cx="11937155" cy="513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6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180F-33C6-4D63-8416-1248AA85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Sprint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A034-0E3E-4CB6-BE56-4859B9A66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7B3B5-B6AB-44B6-ADDC-CE4EF8FBE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8" t="24652" r="2863" b="4078"/>
          <a:stretch/>
        </p:blipFill>
        <p:spPr>
          <a:xfrm>
            <a:off x="1070338" y="1825625"/>
            <a:ext cx="9738804" cy="488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47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6526-A7AE-40C2-8BB9-27D317D2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D4788-FC98-4D04-B2B0-B53EB3415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B74F7-2542-4FE3-9B7D-05BB858BF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8" t="24652" r="2582" b="7537"/>
          <a:stretch/>
        </p:blipFill>
        <p:spPr>
          <a:xfrm>
            <a:off x="509064" y="1409769"/>
            <a:ext cx="10844736" cy="51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9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D92-2D45-4FAA-87FE-C18D9AD6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A1B53-0AD3-4119-B2BE-F295CCE0C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D3A18-19DA-488C-B394-532545ADF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3" t="24652" r="3641" b="5324"/>
          <a:stretch/>
        </p:blipFill>
        <p:spPr>
          <a:xfrm>
            <a:off x="2305878" y="1690688"/>
            <a:ext cx="944217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2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E9F6-831A-4A90-8061-29FA6518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DF7B6-66F2-47D3-86A2-0E985D1FA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002C1-2614-434A-B830-0A4A1F3AD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8" t="23623" r="2907" b="5324"/>
          <a:stretch/>
        </p:blipFill>
        <p:spPr>
          <a:xfrm>
            <a:off x="838200" y="1690688"/>
            <a:ext cx="9631017" cy="48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6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308</Words>
  <Application>Microsoft Office PowerPoint</Application>
  <PresentationFormat>Widescreen</PresentationFormat>
  <Paragraphs>76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The Unfinished Tome Web Application</vt:lpstr>
      <vt:lpstr>Introduction</vt:lpstr>
      <vt:lpstr>Skill Tree example</vt:lpstr>
      <vt:lpstr>Planning</vt:lpstr>
      <vt:lpstr>Jira backlog</vt:lpstr>
      <vt:lpstr>Jira Sprint</vt:lpstr>
      <vt:lpstr>Sprint 1</vt:lpstr>
      <vt:lpstr>Sprint 2</vt:lpstr>
      <vt:lpstr>Sprint 4</vt:lpstr>
      <vt:lpstr>Entity Relationship diagram</vt:lpstr>
      <vt:lpstr>Entity Relationship diagram</vt:lpstr>
      <vt:lpstr>Entity Relationship diagram</vt:lpstr>
      <vt:lpstr>Wireframe diagrams – Home page</vt:lpstr>
      <vt:lpstr>Final Home Page</vt:lpstr>
      <vt:lpstr>Wireframe diagrams – Login Page</vt:lpstr>
      <vt:lpstr>Final Login Page</vt:lpstr>
      <vt:lpstr>Wireframe diagrams – Account Page</vt:lpstr>
      <vt:lpstr>Final Account Page</vt:lpstr>
      <vt:lpstr>Wireframe diagrams – Character create Page</vt:lpstr>
      <vt:lpstr>Final Character create page</vt:lpstr>
      <vt:lpstr>Wireframe diagrams – Character view Page</vt:lpstr>
      <vt:lpstr>Final Character view page</vt:lpstr>
      <vt:lpstr>Wireframe diagrams – Buy skill Page</vt:lpstr>
      <vt:lpstr>Final Skill buy page</vt:lpstr>
      <vt:lpstr>Demo Time</vt:lpstr>
      <vt:lpstr>Backend design</vt:lpstr>
      <vt:lpstr>Backend Code</vt:lpstr>
      <vt:lpstr>Backend classes</vt:lpstr>
      <vt:lpstr>Buy skill logic</vt:lpstr>
      <vt:lpstr>Buy skill logic</vt:lpstr>
      <vt:lpstr>Buy skill logic</vt:lpstr>
      <vt:lpstr>Buy skill logic</vt:lpstr>
      <vt:lpstr>Buy skill logic</vt:lpstr>
      <vt:lpstr>Buy skill logic</vt:lpstr>
      <vt:lpstr>Buy skill logic</vt:lpstr>
      <vt:lpstr>Unit testing</vt:lpstr>
      <vt:lpstr>Unit Testing</vt:lpstr>
      <vt:lpstr>Surefire reports</vt:lpstr>
      <vt:lpstr>Integration testing</vt:lpstr>
      <vt:lpstr>Conclusions</vt:lpstr>
      <vt:lpstr>Future Work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Unfinished Tome Web Application</dc:title>
  <dc:creator>James Monks</dc:creator>
  <cp:lastModifiedBy>James Monks</cp:lastModifiedBy>
  <cp:revision>20</cp:revision>
  <dcterms:created xsi:type="dcterms:W3CDTF">2020-08-20T21:27:03Z</dcterms:created>
  <dcterms:modified xsi:type="dcterms:W3CDTF">2020-08-21T10:19:13Z</dcterms:modified>
</cp:coreProperties>
</file>